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63" r:id="rId6"/>
  </p:sldIdLst>
  <p:sldSz cx="9144000" cy="6858000" type="screen4x3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4B25"/>
    <a:srgbClr val="C0A2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82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9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5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8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3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9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3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6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70DB-CA0A-45C3-B801-92D78EB2C4F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DD09E-88A6-4CF2-8B2F-C0DDE5C8B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194313" y="377687"/>
            <a:ext cx="44924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Promoting ORCID Adoption in the Academic Institutional Ecosystem:  Progress Reports from Adoption &amp; Integration Partners</a:t>
            </a:r>
          </a:p>
          <a:p>
            <a:endParaRPr lang="en-US" dirty="0" smtClean="0"/>
          </a:p>
          <a:p>
            <a:pPr algn="r"/>
            <a:r>
              <a:rPr lang="en-US" dirty="0" smtClean="0"/>
              <a:t>Christopher Shanahan</a:t>
            </a:r>
          </a:p>
          <a:p>
            <a:pPr algn="r"/>
            <a:r>
              <a:rPr lang="en-US" dirty="0" smtClean="0"/>
              <a:t>Violeta Ilik</a:t>
            </a:r>
          </a:p>
          <a:p>
            <a:pPr algn="r"/>
            <a:r>
              <a:rPr lang="en-US" b="1" dirty="0" smtClean="0">
                <a:solidFill>
                  <a:srgbClr val="714B25"/>
                </a:solidFill>
              </a:rPr>
              <a:t>Katherine Chiang</a:t>
            </a:r>
          </a:p>
          <a:p>
            <a:pPr algn="r"/>
            <a:r>
              <a:rPr lang="en-US" dirty="0" smtClean="0"/>
              <a:t>Kristi Holmes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63" y="6301408"/>
            <a:ext cx="3656249" cy="3120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1" y="2222761"/>
            <a:ext cx="4276725" cy="3657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75629" y="5880361"/>
            <a:ext cx="114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cornell.edu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4" y="1697208"/>
            <a:ext cx="984689" cy="68185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15" y="2585044"/>
            <a:ext cx="457830" cy="32609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437" y="3117151"/>
            <a:ext cx="393867" cy="27908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80" y="2587107"/>
            <a:ext cx="519817" cy="397596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543" y="3013411"/>
            <a:ext cx="520823" cy="39975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776" y="1825083"/>
            <a:ext cx="825821" cy="631269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49" y="2516834"/>
            <a:ext cx="708212" cy="550522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sp>
        <p:nvSpPr>
          <p:cNvPr id="2" name="TextBox 1"/>
          <p:cNvSpPr txBox="1"/>
          <p:nvPr/>
        </p:nvSpPr>
        <p:spPr>
          <a:xfrm>
            <a:off x="636721" y="344694"/>
            <a:ext cx="2226062" cy="923330"/>
          </a:xfrm>
          <a:prstGeom prst="rect">
            <a:avLst/>
          </a:prstGeom>
          <a:noFill/>
          <a:ln w="38100">
            <a:solidFill>
              <a:srgbClr val="C0A2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Activity Insight &amp; </a:t>
            </a:r>
            <a:r>
              <a:rPr lang="en-US" dirty="0" err="1" smtClean="0"/>
              <a:t>Symplectic</a:t>
            </a:r>
            <a:r>
              <a:rPr lang="en-US" dirty="0" smtClean="0"/>
              <a:t> Elements + ORCID + VIVO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1" y="4115941"/>
            <a:ext cx="2833373" cy="1947944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4">
                <a:lumMod val="75000"/>
                <a:alpha val="80000"/>
              </a:schemeClr>
            </a:glo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863" y="6301408"/>
            <a:ext cx="3656249" cy="3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4" y="1697208"/>
            <a:ext cx="984689" cy="68185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65" y="2922119"/>
            <a:ext cx="753918" cy="5328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34" y="2895174"/>
            <a:ext cx="522160" cy="37476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14" y="1771916"/>
            <a:ext cx="1306098" cy="100633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115" y="2585044"/>
            <a:ext cx="457830" cy="32609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437" y="3117151"/>
            <a:ext cx="393867" cy="27908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780" y="2587107"/>
            <a:ext cx="519817" cy="397596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543" y="3013411"/>
            <a:ext cx="520823" cy="39975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1776" y="1825083"/>
            <a:ext cx="825821" cy="631269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849" y="2516834"/>
            <a:ext cx="708212" cy="550522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sp>
        <p:nvSpPr>
          <p:cNvPr id="2" name="TextBox 1"/>
          <p:cNvSpPr txBox="1"/>
          <p:nvPr/>
        </p:nvSpPr>
        <p:spPr>
          <a:xfrm>
            <a:off x="636721" y="344694"/>
            <a:ext cx="2226062" cy="923330"/>
          </a:xfrm>
          <a:prstGeom prst="rect">
            <a:avLst/>
          </a:prstGeom>
          <a:noFill/>
          <a:ln w="38100">
            <a:solidFill>
              <a:srgbClr val="C0A2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Activity Insight &amp; </a:t>
            </a:r>
            <a:r>
              <a:rPr lang="en-US" dirty="0" err="1" smtClean="0"/>
              <a:t>Symplectic</a:t>
            </a:r>
            <a:r>
              <a:rPr lang="en-US" dirty="0" smtClean="0"/>
              <a:t> Elements + ORCID + VIVO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1" y="4115941"/>
            <a:ext cx="2833373" cy="1947944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4">
                <a:lumMod val="75000"/>
                <a:alpha val="8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7"/>
          <a:stretch/>
        </p:blipFill>
        <p:spPr>
          <a:xfrm>
            <a:off x="3666066" y="4115941"/>
            <a:ext cx="2928507" cy="1947945"/>
          </a:xfrm>
          <a:prstGeom prst="rect">
            <a:avLst/>
          </a:prstGeom>
          <a:effectLst>
            <a:glow rad="381000">
              <a:schemeClr val="accent5">
                <a:lumMod val="75000"/>
                <a:alpha val="80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4295823" y="1145986"/>
            <a:ext cx="1766080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VIVO + ORCID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4863" y="6301408"/>
            <a:ext cx="3656249" cy="3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4" y="1697208"/>
            <a:ext cx="984689" cy="68185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65" y="2922119"/>
            <a:ext cx="753918" cy="5328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34" y="2895174"/>
            <a:ext cx="522160" cy="37476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14" y="1771916"/>
            <a:ext cx="1306098" cy="100633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115" y="2585044"/>
            <a:ext cx="457830" cy="32609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437" y="3117151"/>
            <a:ext cx="393867" cy="279083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780" y="2587107"/>
            <a:ext cx="519817" cy="397596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543" y="3013411"/>
            <a:ext cx="520823" cy="399750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1776" y="1825083"/>
            <a:ext cx="825821" cy="631269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7388" y="2624280"/>
            <a:ext cx="1200924" cy="886152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849" y="2516834"/>
            <a:ext cx="708212" cy="550522"/>
          </a:xfrm>
          <a:prstGeom prst="rect">
            <a:avLst/>
          </a:prstGeom>
          <a:ln w="28575">
            <a:solidFill>
              <a:srgbClr val="C0A236"/>
            </a:solidFill>
          </a:ln>
          <a:effectLst>
            <a:softEdge rad="12700"/>
          </a:effectLst>
        </p:spPr>
      </p:pic>
      <p:sp>
        <p:nvSpPr>
          <p:cNvPr id="2" name="TextBox 1"/>
          <p:cNvSpPr txBox="1"/>
          <p:nvPr/>
        </p:nvSpPr>
        <p:spPr>
          <a:xfrm>
            <a:off x="636721" y="344694"/>
            <a:ext cx="2226062" cy="923330"/>
          </a:xfrm>
          <a:prstGeom prst="rect">
            <a:avLst/>
          </a:prstGeom>
          <a:noFill/>
          <a:ln w="38100">
            <a:solidFill>
              <a:srgbClr val="C0A23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Activity Insight &amp; </a:t>
            </a:r>
            <a:r>
              <a:rPr lang="en-US" dirty="0" err="1" smtClean="0"/>
              <a:t>Symplectic</a:t>
            </a:r>
            <a:r>
              <a:rPr lang="en-US" dirty="0" smtClean="0"/>
              <a:t> Elements + ORCID + VIVO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191" y="4115941"/>
            <a:ext cx="1631853" cy="1947945"/>
          </a:xfrm>
          <a:prstGeom prst="rect">
            <a:avLst/>
          </a:prstGeom>
          <a:effectLst>
            <a:glow rad="381000">
              <a:schemeClr val="accent6">
                <a:lumMod val="75000"/>
                <a:alpha val="80000"/>
              </a:schemeClr>
            </a:glow>
          </a:effectLst>
        </p:spPr>
      </p:pic>
      <p:pic>
        <p:nvPicPr>
          <p:cNvPr id="16" name="Picture 15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41" y="4115941"/>
            <a:ext cx="2833373" cy="1947944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4">
                <a:lumMod val="75000"/>
                <a:alpha val="8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7"/>
          <a:stretch/>
        </p:blipFill>
        <p:spPr>
          <a:xfrm>
            <a:off x="3666066" y="4115941"/>
            <a:ext cx="2928507" cy="1947945"/>
          </a:xfrm>
          <a:prstGeom prst="rect">
            <a:avLst/>
          </a:prstGeom>
          <a:effectLst>
            <a:glow rad="381000">
              <a:schemeClr val="accent5">
                <a:lumMod val="75000"/>
                <a:alpha val="80000"/>
              </a:schemeClr>
            </a:glow>
          </a:effectLst>
        </p:spPr>
      </p:pic>
      <p:sp>
        <p:nvSpPr>
          <p:cNvPr id="18" name="TextBox 17"/>
          <p:cNvSpPr txBox="1"/>
          <p:nvPr/>
        </p:nvSpPr>
        <p:spPr>
          <a:xfrm>
            <a:off x="4295823" y="1145986"/>
            <a:ext cx="1766080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VIVO + ORCID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46289" y="1697208"/>
            <a:ext cx="1909656" cy="3693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ORCID + Cornell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4863" y="6301408"/>
            <a:ext cx="3656249" cy="3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9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86670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Cornell ORCID team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Jim Blake</a:t>
            </a:r>
            <a:br>
              <a:rPr lang="en-US" sz="3200" dirty="0" smtClean="0"/>
            </a:br>
            <a:r>
              <a:rPr lang="en-US" sz="3200" dirty="0" smtClean="0"/>
              <a:t>Kathy Chiang</a:t>
            </a:r>
            <a:br>
              <a:rPr lang="en-US" sz="3200" dirty="0" smtClean="0"/>
            </a:br>
            <a:r>
              <a:rPr lang="en-US" sz="3200" dirty="0" smtClean="0"/>
              <a:t>Jon Corson-Rikert</a:t>
            </a:r>
            <a:br>
              <a:rPr lang="en-US" sz="3200" dirty="0" smtClean="0"/>
            </a:br>
            <a:r>
              <a:rPr lang="en-US" sz="3200" dirty="0" smtClean="0"/>
              <a:t>Dean Krafft</a:t>
            </a:r>
            <a:br>
              <a:rPr lang="en-US" sz="3200" dirty="0" smtClean="0"/>
            </a:br>
            <a:r>
              <a:rPr lang="en-US" sz="3200" dirty="0" smtClean="0"/>
              <a:t>Deb Schmidle</a:t>
            </a:r>
            <a:br>
              <a:rPr lang="en-US" sz="3200" dirty="0" smtClean="0"/>
            </a:br>
            <a:r>
              <a:rPr lang="en-US" sz="3200" dirty="0" smtClean="0"/>
              <a:t>Simeon Warner</a:t>
            </a:r>
            <a:br>
              <a:rPr lang="en-US" sz="3200" dirty="0" smtClean="0"/>
            </a:br>
            <a:r>
              <a:rPr lang="en-US" sz="3200" dirty="0" smtClean="0"/>
              <a:t>Tim Worrall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63" y="6301408"/>
            <a:ext cx="3656249" cy="3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16589</TotalTime>
  <Words>64</Words>
  <Application>Microsoft Office PowerPoint</Application>
  <PresentationFormat>On-screen Show (4:3)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Cornell ORCID team  Jim Blake Kathy Chiang Jon Corson-Rikert Dean Krafft Deb Schmidle Simeon Warner Tim Worrall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S. Chiang</dc:creator>
  <cp:lastModifiedBy>Kathy S. Chiang</cp:lastModifiedBy>
  <cp:revision>12</cp:revision>
  <cp:lastPrinted>2014-07-31T12:40:48Z</cp:lastPrinted>
  <dcterms:created xsi:type="dcterms:W3CDTF">2014-07-24T20:57:21Z</dcterms:created>
  <dcterms:modified xsi:type="dcterms:W3CDTF">2014-08-05T13:55:49Z</dcterms:modified>
</cp:coreProperties>
</file>